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1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69159-54A4-4F7C-8B11-69DA97A4F12C}" type="datetimeFigureOut">
              <a:rPr lang="en-CA" smtClean="0"/>
              <a:t>2019-04-01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4FCE8-07A3-4888-A8B1-1FC3D9DF38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54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Smooth/pleasant </a:t>
            </a:r>
            <a:r>
              <a:rPr lang="en-CA"/>
              <a:t>vs unpleasant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4FCE8-07A3-4888-A8B1-1FC3D9DF38F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424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Consonant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4FCE8-07A3-4888-A8B1-1FC3D9DF38F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56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Disonnant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4FCE8-07A3-4888-A8B1-1FC3D9DF38F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043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4FCE8-07A3-4888-A8B1-1FC3D9DF38F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57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Db, Gb dissonant..</a:t>
            </a:r>
            <a:r>
              <a:rPr lang="en-US" baseline="0" dirty="0"/>
              <a:t> Rest is consonant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4FCE8-07A3-4888-A8B1-1FC3D9DF38F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85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0.png"/><Relationship Id="rId5" Type="http://schemas.microsoft.com/office/2007/relationships/media" Target="../media/media3.wav"/><Relationship Id="rId10" Type="http://schemas.openxmlformats.org/officeDocument/2006/relationships/image" Target="../media/image9.png"/><Relationship Id="rId4" Type="http://schemas.openxmlformats.org/officeDocument/2006/relationships/audio" Target="../media/media2.wav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wav"/><Relationship Id="rId7" Type="http://schemas.openxmlformats.org/officeDocument/2006/relationships/image" Target="../media/image1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7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5" Type="http://schemas.microsoft.com/office/2007/relationships/media" Target="../media/media8.wav"/><Relationship Id="rId4" Type="http://schemas.openxmlformats.org/officeDocument/2006/relationships/audio" Target="../media/media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FD7-1082-4510-8956-2E0500EC6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Frequencies in Music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96AD4-D65B-4469-ADA8-80CA0B3ED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Juan Castaneda, Mohamed Salama</a:t>
            </a:r>
          </a:p>
        </p:txBody>
      </p:sp>
    </p:spTree>
    <p:extLst>
      <p:ext uri="{BB962C8B-B14F-4D97-AF65-F5344CB8AC3E}">
        <p14:creationId xmlns:p14="http://schemas.microsoft.com/office/powerpoint/2010/main" val="296773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25" y="3194243"/>
            <a:ext cx="4703267" cy="3546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64" y="525543"/>
            <a:ext cx="5931790" cy="2261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85132" y="6433290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Lab 6</a:t>
            </a:r>
          </a:p>
        </p:txBody>
      </p:sp>
    </p:spTree>
    <p:extLst>
      <p:ext uri="{BB962C8B-B14F-4D97-AF65-F5344CB8AC3E}">
        <p14:creationId xmlns:p14="http://schemas.microsoft.com/office/powerpoint/2010/main" val="228339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B393-6DE4-4DF5-9E85-DE58B712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Consonance/Dissonance?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3FCFF-E0FC-4096-AFC1-C0D41EDE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Consonant Interval: </a:t>
            </a:r>
            <a:r>
              <a:rPr lang="en-CA" dirty="0"/>
              <a:t>Fundamental frequencies are related by a </a:t>
            </a:r>
            <a:r>
              <a:rPr lang="en-CA" u="sng" dirty="0"/>
              <a:t>simple ratio</a:t>
            </a:r>
          </a:p>
          <a:p>
            <a:r>
              <a:rPr lang="en-CA" b="1" dirty="0"/>
              <a:t>Dissonant Interval: </a:t>
            </a:r>
            <a:r>
              <a:rPr lang="en-CA" dirty="0"/>
              <a:t>Fundamental frequencies are related by </a:t>
            </a:r>
            <a:r>
              <a:rPr lang="en-CA" u="sng" dirty="0"/>
              <a:t>complex ratios</a:t>
            </a:r>
          </a:p>
          <a:p>
            <a:r>
              <a:rPr lang="en-CA" dirty="0"/>
              <a:t>Simpler ratio sounds better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716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20" y="177182"/>
            <a:ext cx="7956730" cy="2178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64" y="2373924"/>
            <a:ext cx="8064442" cy="2208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56" y="4570666"/>
            <a:ext cx="8064442" cy="22082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730" y="943371"/>
            <a:ext cx="147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2:1</a:t>
            </a:r>
          </a:p>
          <a:p>
            <a:pPr algn="ctr"/>
            <a:r>
              <a:rPr lang="en-US" dirty="0"/>
              <a:t>Octave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9702" y="3131097"/>
            <a:ext cx="147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3:2</a:t>
            </a:r>
          </a:p>
          <a:p>
            <a:pPr algn="ctr"/>
            <a:r>
              <a:rPr lang="en-US" dirty="0"/>
              <a:t>Fifth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702" y="5217043"/>
            <a:ext cx="147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4:3</a:t>
            </a:r>
          </a:p>
          <a:p>
            <a:pPr algn="ctr"/>
            <a:r>
              <a:rPr lang="en-US" dirty="0"/>
              <a:t>Fourth</a:t>
            </a:r>
          </a:p>
        </p:txBody>
      </p:sp>
      <p:pic>
        <p:nvPicPr>
          <p:cNvPr id="2" name="Octave">
            <a:hlinkClick r:id="" action="ppaction://media"/>
            <a:extLst>
              <a:ext uri="{FF2B5EF4-FFF2-40B4-BE49-F238E27FC236}">
                <a16:creationId xmlns:a16="http://schemas.microsoft.com/office/drawing/2014/main" id="{10141FDB-69C4-4E67-8CE5-18A5D1C64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23098" y="980102"/>
            <a:ext cx="609600" cy="609600"/>
          </a:xfrm>
          <a:prstGeom prst="rect">
            <a:avLst/>
          </a:prstGeom>
        </p:spPr>
      </p:pic>
      <p:pic>
        <p:nvPicPr>
          <p:cNvPr id="3" name="Fifth">
            <a:hlinkClick r:id="" action="ppaction://media"/>
            <a:extLst>
              <a:ext uri="{FF2B5EF4-FFF2-40B4-BE49-F238E27FC236}">
                <a16:creationId xmlns:a16="http://schemas.microsoft.com/office/drawing/2014/main" id="{0DE40FD5-16B1-4C1E-A8BC-06C49078651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23098" y="3025726"/>
            <a:ext cx="609600" cy="609600"/>
          </a:xfrm>
          <a:prstGeom prst="rect">
            <a:avLst/>
          </a:prstGeom>
        </p:spPr>
      </p:pic>
      <p:pic>
        <p:nvPicPr>
          <p:cNvPr id="13" name="Fourth">
            <a:hlinkClick r:id="" action="ppaction://media"/>
            <a:extLst>
              <a:ext uri="{FF2B5EF4-FFF2-40B4-BE49-F238E27FC236}">
                <a16:creationId xmlns:a16="http://schemas.microsoft.com/office/drawing/2014/main" id="{C35D4CEC-F86D-4C6B-A993-CC6D86995FE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31890" y="53699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1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9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546457"/>
            <a:ext cx="10109732" cy="2768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3430334"/>
            <a:ext cx="10150009" cy="27792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507" y="1607413"/>
            <a:ext cx="1474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16:15</a:t>
            </a:r>
          </a:p>
          <a:p>
            <a:pPr algn="ctr"/>
            <a:r>
              <a:rPr lang="en-US" dirty="0"/>
              <a:t>Minor Second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07" y="4399122"/>
            <a:ext cx="147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45:32</a:t>
            </a:r>
          </a:p>
          <a:p>
            <a:pPr algn="ctr"/>
            <a:r>
              <a:rPr lang="en-US" dirty="0"/>
              <a:t>Tritone</a:t>
            </a:r>
          </a:p>
        </p:txBody>
      </p:sp>
      <p:pic>
        <p:nvPicPr>
          <p:cNvPr id="2" name="Semitone">
            <a:hlinkClick r:id="" action="ppaction://media"/>
            <a:extLst>
              <a:ext uri="{FF2B5EF4-FFF2-40B4-BE49-F238E27FC236}">
                <a16:creationId xmlns:a16="http://schemas.microsoft.com/office/drawing/2014/main" id="{5789EE45-1086-4C0D-B924-E9B4F01FF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76893" y="1625779"/>
            <a:ext cx="609600" cy="609600"/>
          </a:xfrm>
          <a:prstGeom prst="rect">
            <a:avLst/>
          </a:prstGeom>
        </p:spPr>
      </p:pic>
      <p:pic>
        <p:nvPicPr>
          <p:cNvPr id="3" name="Tritone">
            <a:hlinkClick r:id="" action="ppaction://media"/>
            <a:extLst>
              <a:ext uri="{FF2B5EF4-FFF2-40B4-BE49-F238E27FC236}">
                <a16:creationId xmlns:a16="http://schemas.microsoft.com/office/drawing/2014/main" id="{25FA909E-1616-49A2-A4FE-2951C770B5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43751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Code (steps):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chord audio </a:t>
            </a:r>
          </a:p>
          <a:p>
            <a:r>
              <a:rPr lang="en-US" dirty="0"/>
              <a:t>Fourier Transform </a:t>
            </a:r>
          </a:p>
          <a:p>
            <a:pPr lvl="1"/>
            <a:r>
              <a:rPr lang="en-US" dirty="0"/>
              <a:t>Remove overtones + find 3 fundamental frequencies</a:t>
            </a:r>
          </a:p>
          <a:p>
            <a:pPr lvl="2"/>
            <a:r>
              <a:rPr lang="en-US" dirty="0"/>
              <a:t>Not always ‘true’ fundamental</a:t>
            </a:r>
          </a:p>
          <a:p>
            <a:pPr lvl="1"/>
            <a:r>
              <a:rPr lang="en-US" dirty="0"/>
              <a:t>Identify notes → Identify chord</a:t>
            </a:r>
          </a:p>
          <a:p>
            <a:r>
              <a:rPr lang="en-US" dirty="0"/>
              <a:t>Generate scale from chord</a:t>
            </a:r>
          </a:p>
          <a:p>
            <a:r>
              <a:rPr lang="en-US" dirty="0"/>
              <a:t>Create the melody</a:t>
            </a:r>
          </a:p>
          <a:p>
            <a:pPr lvl="1"/>
            <a:r>
              <a:rPr lang="en-US" dirty="0"/>
              <a:t>Using probabilities (based on interval ratios)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2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4920"/>
          </a:xfrm>
        </p:spPr>
        <p:txBody>
          <a:bodyPr/>
          <a:lstStyle/>
          <a:p>
            <a:r>
              <a:rPr lang="en-US" dirty="0"/>
              <a:t>Finding scale from root note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87" y="1502018"/>
            <a:ext cx="4475284" cy="44752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96529" y="1749669"/>
            <a:ext cx="677008" cy="677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72982" y="1749669"/>
            <a:ext cx="677008" cy="6770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20076" y="2218592"/>
            <a:ext cx="677008" cy="6770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68484" y="3062652"/>
            <a:ext cx="677008" cy="6770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60240" y="3933092"/>
            <a:ext cx="677008" cy="6770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15852" y="4626219"/>
            <a:ext cx="677008" cy="6770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31334" y="5023340"/>
            <a:ext cx="677008" cy="6770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2438" y="1617785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scale = [C,D,E,F,G,A,B]</a:t>
            </a:r>
          </a:p>
        </p:txBody>
      </p:sp>
    </p:spTree>
    <p:extLst>
      <p:ext uri="{BB962C8B-B14F-4D97-AF65-F5344CB8AC3E}">
        <p14:creationId xmlns:p14="http://schemas.microsoft.com/office/powerpoint/2010/main" val="1903459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567A-6F22-4F9F-9EF3-5322BDFD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Melody</a:t>
            </a:r>
          </a:p>
        </p:txBody>
      </p:sp>
      <p:pic>
        <p:nvPicPr>
          <p:cNvPr id="4" name="best">
            <a:hlinkClick r:id="" action="ppaction://media"/>
            <a:extLst>
              <a:ext uri="{FF2B5EF4-FFF2-40B4-BE49-F238E27FC236}">
                <a16:creationId xmlns:a16="http://schemas.microsoft.com/office/drawing/2014/main" id="{D61E6D7E-0482-4335-B1BC-22BF629EF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63262" y="3124200"/>
            <a:ext cx="609600" cy="609600"/>
          </a:xfrm>
          <a:prstGeom prst="rect">
            <a:avLst/>
          </a:prstGeom>
        </p:spPr>
      </p:pic>
      <p:pic>
        <p:nvPicPr>
          <p:cNvPr id="5" name="bad">
            <a:hlinkClick r:id="" action="ppaction://media"/>
            <a:extLst>
              <a:ext uri="{FF2B5EF4-FFF2-40B4-BE49-F238E27FC236}">
                <a16:creationId xmlns:a16="http://schemas.microsoft.com/office/drawing/2014/main" id="{23E1A8DD-731C-4D43-834F-12B1E5F2F97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" name="worst">
            <a:hlinkClick r:id="" action="ppaction://media"/>
            <a:extLst>
              <a:ext uri="{FF2B5EF4-FFF2-40B4-BE49-F238E27FC236}">
                <a16:creationId xmlns:a16="http://schemas.microsoft.com/office/drawing/2014/main" id="{C5E45766-163E-4B78-997E-B43B0F0FA7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99252" y="3124200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63545-89B8-484E-BD6C-39EEB5E6132F}"/>
              </a:ext>
            </a:extLst>
          </p:cNvPr>
          <p:cNvSpPr txBox="1"/>
          <p:nvPr/>
        </p:nvSpPr>
        <p:spPr>
          <a:xfrm>
            <a:off x="168811" y="3984833"/>
            <a:ext cx="678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DA6F6-9F13-4CE5-96C9-4FDB6A657947}"/>
              </a:ext>
            </a:extLst>
          </p:cNvPr>
          <p:cNvSpPr txBox="1"/>
          <p:nvPr/>
        </p:nvSpPr>
        <p:spPr>
          <a:xfrm>
            <a:off x="1803412" y="3892500"/>
            <a:ext cx="15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[0,0,0]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30355-9F72-4E0A-AB0B-65F3A1473FB4}"/>
              </a:ext>
            </a:extLst>
          </p:cNvPr>
          <p:cNvSpPr txBox="1"/>
          <p:nvPr/>
        </p:nvSpPr>
        <p:spPr>
          <a:xfrm>
            <a:off x="5229178" y="3849931"/>
            <a:ext cx="2343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[</a:t>
            </a:r>
            <a:r>
              <a:rPr lang="en-CA" sz="2400" dirty="0"/>
              <a:t>0.1,0.2,0.3</a:t>
            </a:r>
            <a:r>
              <a:rPr lang="en-CA" sz="2800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26AF6-26FB-4A53-9548-C8C03DB29880}"/>
              </a:ext>
            </a:extLst>
          </p:cNvPr>
          <p:cNvSpPr txBox="1"/>
          <p:nvPr/>
        </p:nvSpPr>
        <p:spPr>
          <a:xfrm>
            <a:off x="9788923" y="3990019"/>
            <a:ext cx="163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[1,1,1]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E84F79-D0C1-4E18-B023-57B3480614E7}"/>
              </a:ext>
            </a:extLst>
          </p:cNvPr>
          <p:cNvSpPr txBox="1"/>
          <p:nvPr/>
        </p:nvSpPr>
        <p:spPr>
          <a:xfrm>
            <a:off x="1958157" y="2159092"/>
            <a:ext cx="678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253751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184</TotalTime>
  <Words>155</Words>
  <Application>Microsoft Office PowerPoint</Application>
  <PresentationFormat>Widescreen</PresentationFormat>
  <Paragraphs>43</Paragraphs>
  <Slides>8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Frequencies in Music</vt:lpstr>
      <vt:lpstr>PowerPoint Presentation</vt:lpstr>
      <vt:lpstr>What is Consonance/Dissonance? </vt:lpstr>
      <vt:lpstr>PowerPoint Presentation</vt:lpstr>
      <vt:lpstr>PowerPoint Presentation</vt:lpstr>
      <vt:lpstr>Our Code (steps):</vt:lpstr>
      <vt:lpstr>Finding scale from root note</vt:lpstr>
      <vt:lpstr>Melody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Salama</dc:creator>
  <cp:lastModifiedBy>Mohamed Salama</cp:lastModifiedBy>
  <cp:revision>21</cp:revision>
  <dcterms:created xsi:type="dcterms:W3CDTF">2019-04-01T02:32:29Z</dcterms:created>
  <dcterms:modified xsi:type="dcterms:W3CDTF">2019-04-02T03:57:44Z</dcterms:modified>
</cp:coreProperties>
</file>